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66" d="100"/>
          <a:sy n="66" d="100"/>
        </p:scale>
        <p:origin x="616" y="-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A628-4638-4EC6-B741-02E2819F7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9EA54-F4BB-4B29-92A1-642CE467C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DEA3F-342B-4662-95A9-AE072C203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09C9-6C31-439B-84D3-9526020B994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632DE-18C8-406E-9858-31658913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5D6E4-FF3E-484B-900D-B37C0BE5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C469-2B5A-4E52-9D3D-9314D2D71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87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78E7-67F6-486F-80F3-FFD3317AC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F06F9-4B4E-4D10-9814-A41AC139E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0344F-8B12-47D7-B7AE-A55CFE8C9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09C9-6C31-439B-84D3-9526020B994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3D18C-7DDE-432B-A445-1E86667C1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834C2-F0F6-4C68-9C16-C20324C7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C469-2B5A-4E52-9D3D-9314D2D71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43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FBA765-7445-4BC4-8ACB-562444F55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F41433-E9A9-41A6-BC42-1A860DAF0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5FBA6-3DEF-4DB1-AA23-BC0B17B98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09C9-6C31-439B-84D3-9526020B994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456D8-CEB3-4DE5-98B0-55F2C7C2E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E67EC-A926-4A04-BB7C-52A59D58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C469-2B5A-4E52-9D3D-9314D2D71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58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298BC-AC59-467B-AD59-0FFE3C9D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36133-7FCE-4AB2-9098-F453D2D2F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82F78-FF8D-46AB-9FD8-3F11CE3E3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09C9-6C31-439B-84D3-9526020B994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3D563-C7C2-4753-8F5C-12AC930A5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41FBB-8D59-4876-A493-5E59B8209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C469-2B5A-4E52-9D3D-9314D2D71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11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CDCDD-9053-4E06-9C52-3D743020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0090C-BFE4-4B4B-A523-385826C8D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9C828-4005-4DDF-B566-932470285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09C9-6C31-439B-84D3-9526020B994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23A3B-85A4-40EB-8F22-AB43BE14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F8443-8550-4130-9E82-6A989169F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C469-2B5A-4E52-9D3D-9314D2D71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54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6F17-FFDE-404F-B3FD-67FC5BC2D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7A35E-A81D-4B0C-8F69-9ED1CA81A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DA6E20-7069-4D45-B8A5-24527CF22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1ABAD-9B4F-4F6E-AD5B-C2A962587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09C9-6C31-439B-84D3-9526020B994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7537C-C80A-4A4F-9355-263102119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B1243-E28C-4A53-A19F-A1165137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C469-2B5A-4E52-9D3D-9314D2D71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1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3AA11-029F-4E75-BD9B-1EED527B1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D5252-8DF8-4407-AF5D-3EC807550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F8F94C-E207-4ED7-8DB2-E1F4B38B7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1EA4CE-6081-4595-9395-26090B4A5C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32FA0E-7F69-4B29-8C39-8033F16884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6E37ED-81FB-4362-A8A7-B03E7CB4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09C9-6C31-439B-84D3-9526020B994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636C9F-06BB-4327-A0EE-375C2880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884B0-4C00-4F38-BA6B-36E09BBC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C469-2B5A-4E52-9D3D-9314D2D71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4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7541-24A7-4F7C-801C-F0A972E8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9A6547-5095-49C4-93A0-E81B19EDA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09C9-6C31-439B-84D3-9526020B994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DE842-DAF1-4219-AE96-BF55381E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2CE26-2CCA-4A74-98DE-FE21ACE1A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C469-2B5A-4E52-9D3D-9314D2D71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8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6BBF66-5503-42A0-AE16-F98578594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09C9-6C31-439B-84D3-9526020B994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22954-23FA-4063-A6CC-787725245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A7841-2D9C-4FF3-96D5-016B6440C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C469-2B5A-4E52-9D3D-9314D2D71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DB4A4-9356-4324-8EA6-98B65FF3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6340C-D02A-47A3-AC6F-2DE343916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31055-BCEF-49A9-8587-ABF520AC5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058E6-4B20-42AF-8CBE-1A91F9D3D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09C9-6C31-439B-84D3-9526020B994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20C5E-CC6A-4F1F-BFDA-696AFAE0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B8492-09F6-41B2-98CE-8D234341F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C469-2B5A-4E52-9D3D-9314D2D71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65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EE40-01AB-4FB3-8FBA-933681F33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87F6E2-B1CB-4021-9923-2952E5BF35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EFFC1-33D7-4B01-9973-D23A147E8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4DD77-9E3A-461E-AED1-85932CEF4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09C9-6C31-439B-84D3-9526020B994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77785-5E13-4C10-BD21-D83AFBBEE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F6D2E-911A-475F-8914-C1A277BE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0C469-2B5A-4E52-9D3D-9314D2D71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97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E4BA49-A6B6-4453-8448-FFB110D5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C5BE9-D56A-42E3-91DA-958237D01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2E383-8AFC-4961-810D-EC5906EF9D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D09C9-6C31-439B-84D3-9526020B9946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DB01F-1444-45F5-97A6-E99E6B46D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F1815-5F7C-4260-8F30-ECDED5655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0C469-2B5A-4E52-9D3D-9314D2D71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33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C394D1A-5F08-4CB5-84D9-43CA4CA192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158"/>
          <a:stretch/>
        </p:blipFill>
        <p:spPr>
          <a:xfrm>
            <a:off x="113411" y="14669"/>
            <a:ext cx="3966002" cy="3051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3C3CE1-6171-4A31-9100-5476050467AA}"/>
              </a:ext>
            </a:extLst>
          </p:cNvPr>
          <p:cNvSpPr txBox="1"/>
          <p:nvPr/>
        </p:nvSpPr>
        <p:spPr>
          <a:xfrm>
            <a:off x="4828101" y="6235360"/>
            <a:ext cx="2275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Early Bilingual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1C51ABC-ED7E-4CF7-9609-72CC28CD62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r="7271"/>
          <a:stretch/>
        </p:blipFill>
        <p:spPr>
          <a:xfrm>
            <a:off x="4115401" y="14518"/>
            <a:ext cx="3961197" cy="3051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33E55F-5F35-451B-B4B5-4756614479BB}"/>
              </a:ext>
            </a:extLst>
          </p:cNvPr>
          <p:cNvSpPr txBox="1"/>
          <p:nvPr/>
        </p:nvSpPr>
        <p:spPr>
          <a:xfrm>
            <a:off x="1100297" y="6235360"/>
            <a:ext cx="1653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L2-Spanish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5CF588F-C5D9-4086-9EFE-D6E576BAAE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7129"/>
          <a:stretch/>
        </p:blipFill>
        <p:spPr>
          <a:xfrm>
            <a:off x="8112589" y="14669"/>
            <a:ext cx="3996809" cy="30739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3D3229-F1A9-42D0-923A-58D16E5FC2E7}"/>
              </a:ext>
            </a:extLst>
          </p:cNvPr>
          <p:cNvSpPr txBox="1"/>
          <p:nvPr/>
        </p:nvSpPr>
        <p:spPr>
          <a:xfrm>
            <a:off x="8524497" y="6235359"/>
            <a:ext cx="2890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Spanish Monolingual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8C155D3-010C-4A93-BB19-2E0E4B9DB4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984" y="26036"/>
            <a:ext cx="3413838" cy="303989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387DC0A-0C79-4A4E-BCAC-5DD158089EC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1356" t="9804" r="9069" b="11756"/>
          <a:stretch/>
        </p:blipFill>
        <p:spPr>
          <a:xfrm>
            <a:off x="4612831" y="320435"/>
            <a:ext cx="2705782" cy="238909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5589BC9-1665-4E50-BC0B-3889C3D0834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580" t="10827" r="9781" b="11590"/>
          <a:stretch/>
        </p:blipFill>
        <p:spPr>
          <a:xfrm>
            <a:off x="8624552" y="357119"/>
            <a:ext cx="2690870" cy="236605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E4C5D4F-DFF3-4714-848C-4EB4AF5AF6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411" y="3088662"/>
            <a:ext cx="4303592" cy="307399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DF2B507-5A68-4054-9C99-F16F1B08EC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15401" y="3089733"/>
            <a:ext cx="4303592" cy="307399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225F78A-81E4-456C-BE96-26DD83A1567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12589" y="3088661"/>
            <a:ext cx="4303592" cy="307399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97964C1-2285-45F7-B44A-1652774C529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12055" t="10795" r="9504" b="11531"/>
          <a:stretch/>
        </p:blipFill>
        <p:spPr>
          <a:xfrm>
            <a:off x="642929" y="3429000"/>
            <a:ext cx="2689331" cy="237524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90391F2-45D0-4BDE-B5C1-A594BDCA619E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11324" t="10857" r="8986" b="11026"/>
          <a:stretch/>
        </p:blipFill>
        <p:spPr>
          <a:xfrm>
            <a:off x="4612831" y="3429000"/>
            <a:ext cx="2743152" cy="239654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4E39C13-9459-4580-B6EC-6447E0D8A9A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12055" t="11731" r="9504" b="11664"/>
          <a:stretch/>
        </p:blipFill>
        <p:spPr>
          <a:xfrm>
            <a:off x="8646379" y="3456377"/>
            <a:ext cx="2688468" cy="23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61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Helms</dc:creator>
  <cp:lastModifiedBy>Annie Helms</cp:lastModifiedBy>
  <cp:revision>4</cp:revision>
  <dcterms:created xsi:type="dcterms:W3CDTF">2021-10-27T13:55:41Z</dcterms:created>
  <dcterms:modified xsi:type="dcterms:W3CDTF">2021-10-27T19:25:46Z</dcterms:modified>
</cp:coreProperties>
</file>